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0" d="100"/>
          <a:sy n="70" d="100"/>
        </p:scale>
        <p:origin x="66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47A9C-A44C-4383-A050-71BC33E85805}" type="datetimeFigureOut">
              <a:rPr lang="en-US" smtClean="0"/>
              <a:t>2/25/2016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95F2CF-E83E-45F8-B627-05734E70452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04983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47A9C-A44C-4383-A050-71BC33E85805}" type="datetimeFigureOut">
              <a:rPr lang="en-US" smtClean="0"/>
              <a:t>2/25/2016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95F2CF-E83E-45F8-B627-05734E70452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85274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47A9C-A44C-4383-A050-71BC33E85805}" type="datetimeFigureOut">
              <a:rPr lang="en-US" smtClean="0"/>
              <a:t>2/25/2016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95F2CF-E83E-45F8-B627-05734E70452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53788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47A9C-A44C-4383-A050-71BC33E85805}" type="datetimeFigureOut">
              <a:rPr lang="en-US" smtClean="0"/>
              <a:t>2/25/2016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95F2CF-E83E-45F8-B627-05734E70452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21365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47A9C-A44C-4383-A050-71BC33E85805}" type="datetimeFigureOut">
              <a:rPr lang="en-US" smtClean="0"/>
              <a:t>2/25/2016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95F2CF-E83E-45F8-B627-05734E70452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05954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47A9C-A44C-4383-A050-71BC33E85805}" type="datetimeFigureOut">
              <a:rPr lang="en-US" smtClean="0"/>
              <a:t>2/25/2016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95F2CF-E83E-45F8-B627-05734E70452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930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47A9C-A44C-4383-A050-71BC33E85805}" type="datetimeFigureOut">
              <a:rPr lang="en-US" smtClean="0"/>
              <a:t>2/25/2016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95F2CF-E83E-45F8-B627-05734E70452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20019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47A9C-A44C-4383-A050-71BC33E85805}" type="datetimeFigureOut">
              <a:rPr lang="en-US" smtClean="0"/>
              <a:t>2/25/2016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95F2CF-E83E-45F8-B627-05734E70452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67015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47A9C-A44C-4383-A050-71BC33E85805}" type="datetimeFigureOut">
              <a:rPr lang="en-US" smtClean="0"/>
              <a:t>2/25/2016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95F2CF-E83E-45F8-B627-05734E70452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23259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47A9C-A44C-4383-A050-71BC33E85805}" type="datetimeFigureOut">
              <a:rPr lang="en-US" smtClean="0"/>
              <a:t>2/25/2016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95F2CF-E83E-45F8-B627-05734E70452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58150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47A9C-A44C-4383-A050-71BC33E85805}" type="datetimeFigureOut">
              <a:rPr lang="en-US" smtClean="0"/>
              <a:t>2/25/2016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95F2CF-E83E-45F8-B627-05734E70452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50453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347A9C-A44C-4383-A050-71BC33E85805}" type="datetimeFigureOut">
              <a:rPr lang="en-US" smtClean="0"/>
              <a:t>2/25/2016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95F2CF-E83E-45F8-B627-05734E70452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67466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586904"/>
            <a:ext cx="4380931" cy="3271095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2636851" y="1329528"/>
            <a:ext cx="157030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3200" dirty="0" smtClean="0">
                <a:solidFill>
                  <a:schemeClr val="accent2">
                    <a:lumMod val="50000"/>
                  </a:schemeClr>
                </a:solidFill>
              </a:rPr>
              <a:t>paralysé</a:t>
            </a:r>
            <a:endParaRPr lang="fr-FR" sz="3200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232653" y="131057"/>
            <a:ext cx="344459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3200" dirty="0" smtClean="0">
                <a:solidFill>
                  <a:schemeClr val="accent6">
                    <a:lumMod val="50000"/>
                  </a:schemeClr>
                </a:solidFill>
              </a:rPr>
              <a:t> riche tétraplégique</a:t>
            </a:r>
            <a:endParaRPr lang="fr-FR" sz="32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5014500" y="78025"/>
            <a:ext cx="706841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2800" dirty="0" smtClean="0">
                <a:solidFill>
                  <a:schemeClr val="accent2">
                    <a:lumMod val="50000"/>
                  </a:schemeClr>
                </a:solidFill>
              </a:rPr>
              <a:t>a grandi dans une famille d’immigrants pauvres</a:t>
            </a:r>
            <a:endParaRPr lang="en-US" sz="2800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5789932" y="1671844"/>
            <a:ext cx="6096000" cy="1754326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fr-FR" sz="3600" dirty="0" smtClean="0">
                <a:solidFill>
                  <a:schemeClr val="accent5">
                    <a:lumMod val="50000"/>
                  </a:schemeClr>
                </a:solidFill>
              </a:rPr>
              <a:t>millionnaire qui habite dans une grande maison avec des assistants et sa fille</a:t>
            </a:r>
            <a:endParaRPr lang="en-US" sz="3600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1786431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fr-FR" sz="3600" dirty="0" smtClean="0">
                <a:solidFill>
                  <a:schemeClr val="accent6">
                    <a:lumMod val="50000"/>
                  </a:schemeClr>
                </a:solidFill>
              </a:rPr>
              <a:t>était en prison</a:t>
            </a:r>
            <a:endParaRPr lang="en-US" sz="36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0" y="761979"/>
            <a:ext cx="575878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2400" dirty="0" smtClean="0">
                <a:solidFill>
                  <a:schemeClr val="accent5">
                    <a:lumMod val="50000"/>
                  </a:schemeClr>
                </a:solidFill>
              </a:rPr>
              <a:t>habite dans un petit appartement au banlieue Parisienne</a:t>
            </a:r>
            <a:endParaRPr lang="fr-FR" sz="2400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231725" y="2432762"/>
            <a:ext cx="5295331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fr-FR" sz="2800" b="1" dirty="0" smtClean="0">
                <a:solidFill>
                  <a:schemeClr val="accent4">
                    <a:lumMod val="75000"/>
                  </a:schemeClr>
                </a:solidFill>
              </a:rPr>
              <a:t>adore l’art contemporain et la musique classique</a:t>
            </a:r>
            <a:endParaRPr lang="en-US" sz="28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9357682" y="707428"/>
            <a:ext cx="24112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3200" dirty="0" smtClean="0">
                <a:solidFill>
                  <a:schemeClr val="accent6">
                    <a:lumMod val="50000"/>
                  </a:schemeClr>
                </a:solidFill>
              </a:rPr>
              <a:t>un jeune noir</a:t>
            </a:r>
            <a:endParaRPr lang="fr-FR" sz="32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4592230" y="999815"/>
            <a:ext cx="388818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4000" dirty="0" smtClean="0">
                <a:solidFill>
                  <a:schemeClr val="accent4">
                    <a:lumMod val="75000"/>
                  </a:schemeClr>
                </a:solidFill>
              </a:rPr>
              <a:t>sportif et très fort</a:t>
            </a:r>
            <a:endParaRPr lang="fr-FR" sz="4000" dirty="0">
              <a:solidFill>
                <a:schemeClr val="accent4">
                  <a:lumMod val="75000"/>
                </a:schemeClr>
              </a:solidFill>
            </a:endParaRPr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 rotWithShape="1">
          <a:blip r:embed="rId3"/>
          <a:srcRect l="13231"/>
          <a:stretch/>
        </p:blipFill>
        <p:spPr>
          <a:xfrm>
            <a:off x="7032826" y="3586903"/>
            <a:ext cx="5159174" cy="3271096"/>
          </a:xfrm>
          <a:prstGeom prst="rect">
            <a:avLst/>
          </a:prstGeom>
        </p:spPr>
      </p:pic>
      <p:sp>
        <p:nvSpPr>
          <p:cNvPr id="15" name="Rectangle 14"/>
          <p:cNvSpPr/>
          <p:nvPr/>
        </p:nvSpPr>
        <p:spPr>
          <a:xfrm>
            <a:off x="4380931" y="3740812"/>
            <a:ext cx="2651896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5400" dirty="0" smtClean="0"/>
              <a:t>Driss</a:t>
            </a:r>
            <a:endParaRPr lang="fr-FR" sz="5400" dirty="0"/>
          </a:p>
          <a:p>
            <a:endParaRPr lang="fr-FR" sz="5400" dirty="0" smtClean="0"/>
          </a:p>
          <a:p>
            <a:pPr algn="r"/>
            <a:r>
              <a:rPr lang="fr-FR" sz="5400" dirty="0" smtClean="0"/>
              <a:t>Philippe</a:t>
            </a:r>
            <a:endParaRPr lang="fr-FR" sz="5400" dirty="0"/>
          </a:p>
        </p:txBody>
      </p:sp>
      <p:cxnSp>
        <p:nvCxnSpPr>
          <p:cNvPr id="17" name="Straight Arrow Connector 16"/>
          <p:cNvCxnSpPr/>
          <p:nvPr/>
        </p:nvCxnSpPr>
        <p:spPr>
          <a:xfrm flipH="1">
            <a:off x="4380932" y="4735773"/>
            <a:ext cx="1377851" cy="0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/>
          <p:nvPr/>
        </p:nvCxnSpPr>
        <p:spPr>
          <a:xfrm>
            <a:off x="5527056" y="6355705"/>
            <a:ext cx="1377851" cy="0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20866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7294" t="13552" r="43035" b="13820"/>
          <a:stretch/>
        </p:blipFill>
        <p:spPr>
          <a:xfrm>
            <a:off x="0" y="0"/>
            <a:ext cx="3821373" cy="3720327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" y="3601819"/>
            <a:ext cx="3821373" cy="3332382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0" y="0"/>
            <a:ext cx="2651896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5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Magalie</a:t>
            </a:r>
          </a:p>
          <a:p>
            <a:endParaRPr lang="fr-FR" sz="54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fr-FR" sz="5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fr-FR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r"/>
            <a:endParaRPr lang="fr-FR" sz="32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fr-FR" sz="5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Yvonne</a:t>
            </a:r>
            <a:endParaRPr lang="fr-FR" sz="5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080680" y="487948"/>
            <a:ext cx="7956645" cy="62478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 smtClean="0"/>
              <a:t>Journal:</a:t>
            </a:r>
          </a:p>
          <a:p>
            <a:r>
              <a:rPr lang="fr-FR" sz="4000" i="1" dirty="0" err="1" smtClean="0"/>
              <a:t>Summary</a:t>
            </a:r>
            <a:r>
              <a:rPr lang="fr-FR" sz="4000" i="1" dirty="0"/>
              <a:t> </a:t>
            </a:r>
            <a:r>
              <a:rPr lang="fr-FR" sz="4000" i="1" dirty="0" smtClean="0"/>
              <a:t>– Opinion – </a:t>
            </a:r>
            <a:r>
              <a:rPr lang="fr-FR" sz="4000" i="1" dirty="0" err="1" smtClean="0"/>
              <a:t>Prediction</a:t>
            </a:r>
            <a:endParaRPr lang="fr-FR" sz="4000" i="1" dirty="0" smtClean="0"/>
          </a:p>
          <a:p>
            <a:r>
              <a:rPr lang="fr-FR" sz="4000" dirty="0"/>
              <a:t/>
            </a:r>
            <a:br>
              <a:rPr lang="fr-FR" sz="4000" dirty="0"/>
            </a:br>
            <a:r>
              <a:rPr lang="fr-FR" sz="4000" dirty="0" smtClean="0"/>
              <a:t>À mon avis…</a:t>
            </a:r>
          </a:p>
          <a:p>
            <a:endParaRPr lang="fr-FR" sz="4000" dirty="0" smtClean="0"/>
          </a:p>
          <a:p>
            <a:r>
              <a:rPr lang="fr-FR" sz="4000" dirty="0" smtClean="0"/>
              <a:t>Je pense que…</a:t>
            </a:r>
          </a:p>
          <a:p>
            <a:endParaRPr lang="fr-FR" sz="4000" dirty="0"/>
          </a:p>
          <a:p>
            <a:r>
              <a:rPr lang="fr-FR" sz="4000" dirty="0" smtClean="0"/>
              <a:t>Il est évident que…</a:t>
            </a:r>
          </a:p>
          <a:p>
            <a:endParaRPr lang="fr-FR" sz="4000" dirty="0"/>
          </a:p>
          <a:p>
            <a:r>
              <a:rPr lang="fr-FR" sz="4000" dirty="0" smtClean="0"/>
              <a:t>J’ai l’impression que…</a:t>
            </a:r>
          </a:p>
        </p:txBody>
      </p:sp>
    </p:spTree>
    <p:extLst>
      <p:ext uri="{BB962C8B-B14F-4D97-AF65-F5344CB8AC3E}">
        <p14:creationId xmlns:p14="http://schemas.microsoft.com/office/powerpoint/2010/main" val="26961993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178</TotalTime>
  <Words>60</Words>
  <Application>Microsoft Office PowerPoint</Application>
  <PresentationFormat>Widescreen</PresentationFormat>
  <Paragraphs>27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 Berndt</dc:creator>
  <cp:lastModifiedBy>Danielle Berndt</cp:lastModifiedBy>
  <cp:revision>7</cp:revision>
  <dcterms:created xsi:type="dcterms:W3CDTF">2016-02-25T11:57:15Z</dcterms:created>
  <dcterms:modified xsi:type="dcterms:W3CDTF">2016-02-25T14:55:15Z</dcterms:modified>
</cp:coreProperties>
</file>